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4" autoAdjust="0"/>
    <p:restoredTop sz="94660"/>
  </p:normalViewPr>
  <p:slideViewPr>
    <p:cSldViewPr>
      <p:cViewPr>
        <p:scale>
          <a:sx n="70" d="100"/>
          <a:sy n="70" d="100"/>
        </p:scale>
        <p:origin x="165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EC6FCF-E121-49A2-8E23-E6952624D783}" type="datetimeFigureOut">
              <a:rPr lang="fr-CA" smtClean="0"/>
              <a:t>2019-08-22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50F0EB-9400-43C5-969D-4C08BFBAFB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86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</p:spPr>
        <p:txBody>
          <a:bodyPr lIns="93157" tIns="93157" rIns="93157" bIns="93157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03FB-5002-4C96-8158-ADCA340A5DDD}" type="datetimeFigureOut">
              <a:rPr lang="fr-CA" smtClean="0"/>
              <a:t>2019-08-22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7DA-7A0F-4607-ACB4-F74F4040694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112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03FB-5002-4C96-8158-ADCA340A5DDD}" type="datetimeFigureOut">
              <a:rPr lang="fr-CA" smtClean="0"/>
              <a:t>2019-08-22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7DA-7A0F-4607-ACB4-F74F4040694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973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03FB-5002-4C96-8158-ADCA340A5DDD}" type="datetimeFigureOut">
              <a:rPr lang="fr-CA" smtClean="0"/>
              <a:t>2019-08-22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7DA-7A0F-4607-ACB4-F74F4040694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5966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940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03FB-5002-4C96-8158-ADCA340A5DDD}" type="datetimeFigureOut">
              <a:rPr lang="fr-CA" smtClean="0"/>
              <a:t>2019-08-22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7DA-7A0F-4607-ACB4-F74F4040694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911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03FB-5002-4C96-8158-ADCA340A5DDD}" type="datetimeFigureOut">
              <a:rPr lang="fr-CA" smtClean="0"/>
              <a:t>2019-08-22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7DA-7A0F-4607-ACB4-F74F4040694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811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03FB-5002-4C96-8158-ADCA340A5DDD}" type="datetimeFigureOut">
              <a:rPr lang="fr-CA" smtClean="0"/>
              <a:t>2019-08-22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7DA-7A0F-4607-ACB4-F74F4040694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493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03FB-5002-4C96-8158-ADCA340A5DDD}" type="datetimeFigureOut">
              <a:rPr lang="fr-CA" smtClean="0"/>
              <a:t>2019-08-22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7DA-7A0F-4607-ACB4-F74F4040694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44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03FB-5002-4C96-8158-ADCA340A5DDD}" type="datetimeFigureOut">
              <a:rPr lang="fr-CA" smtClean="0"/>
              <a:t>2019-08-22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7DA-7A0F-4607-ACB4-F74F4040694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487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03FB-5002-4C96-8158-ADCA340A5DDD}" type="datetimeFigureOut">
              <a:rPr lang="fr-CA" smtClean="0"/>
              <a:t>2019-08-22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7DA-7A0F-4607-ACB4-F74F4040694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707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03FB-5002-4C96-8158-ADCA340A5DDD}" type="datetimeFigureOut">
              <a:rPr lang="fr-CA" smtClean="0"/>
              <a:t>2019-08-22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7DA-7A0F-4607-ACB4-F74F4040694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518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03FB-5002-4C96-8158-ADCA340A5DDD}" type="datetimeFigureOut">
              <a:rPr lang="fr-CA" smtClean="0"/>
              <a:t>2019-08-22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7DA-7A0F-4607-ACB4-F74F4040694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699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303FB-5002-4C96-8158-ADCA340A5DDD}" type="datetimeFigureOut">
              <a:rPr lang="fr-CA" smtClean="0"/>
              <a:t>2019-08-22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37DA-7A0F-4607-ACB4-F74F4040694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035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512168"/>
          </a:xfrm>
          <a:ln w="19050"/>
          <a:scene3d>
            <a:camera prst="orthographicFront"/>
            <a:lightRig rig="threePt" dir="t"/>
          </a:scene3d>
          <a:sp3d>
            <a:bevelT w="44450"/>
          </a:sp3d>
        </p:spPr>
        <p:txBody>
          <a:bodyPr>
            <a:normAutofit fontScale="90000"/>
          </a:bodyPr>
          <a:lstStyle/>
          <a:p>
            <a:pPr algn="ctr"/>
            <a:r>
              <a:rPr lang="fr-CA" sz="1600" b="0" dirty="0" smtClean="0"/>
              <a:t>Nom, Prénom: __________________________________  		  Groupe:  </a:t>
            </a:r>
            <a:r>
              <a:rPr lang="fr-CA" sz="1600" b="0" dirty="0" smtClean="0"/>
              <a:t>_________</a:t>
            </a:r>
            <a:br>
              <a:rPr lang="fr-CA" sz="1600" b="0" dirty="0" smtClean="0"/>
            </a:br>
            <a:r>
              <a:rPr lang="fr-CA" sz="1600" b="0" dirty="0"/>
              <a:t/>
            </a:r>
            <a:br>
              <a:rPr lang="fr-CA" sz="1600" b="0" dirty="0"/>
            </a:br>
            <a:r>
              <a:rPr lang="fr-FR" sz="2400" dirty="0" smtClean="0">
                <a:latin typeface="Magneto" panose="04030805050802020D02" pitchFamily="82" charset="0"/>
                <a:cs typeface="Mongolian Baiti" panose="03000500000000000000" pitchFamily="66" charset="0"/>
              </a:rPr>
              <a:t>Plan de réflexion éthique</a:t>
            </a:r>
            <a:r>
              <a:rPr lang="fr-FR" sz="2400" dirty="0">
                <a:latin typeface="Magneto" panose="04030805050802020D02" pitchFamily="82" charset="0"/>
              </a:rPr>
              <a:t/>
            </a:r>
            <a:br>
              <a:rPr lang="fr-FR" sz="2400" dirty="0">
                <a:latin typeface="Magneto" panose="04030805050802020D02" pitchFamily="82" charset="0"/>
              </a:rPr>
            </a:br>
            <a:r>
              <a:rPr lang="fr-FR" sz="1600" b="0" dirty="0">
                <a:latin typeface="Rockwell" panose="02060603020205020403" pitchFamily="18" charset="0"/>
              </a:rPr>
              <a:t>Situation</a:t>
            </a:r>
            <a:r>
              <a:rPr lang="fr-FR" sz="1600" b="0" dirty="0"/>
              <a:t>: ____________________ </a:t>
            </a:r>
            <a:r>
              <a:rPr lang="fr-FR" sz="1600" dirty="0"/>
              <a:t/>
            </a:r>
            <a:br>
              <a:rPr lang="fr-FR" sz="1600" dirty="0"/>
            </a:br>
            <a:endParaRPr lang="fr-CA" sz="1600" b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784976" cy="5112568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fr-FR" dirty="0"/>
              <a:t> </a:t>
            </a:r>
            <a:r>
              <a:rPr lang="fr-FR" dirty="0" smtClean="0"/>
              <a:t>1</a:t>
            </a:r>
            <a:r>
              <a:rPr lang="fr-FR" sz="4000" dirty="0"/>
              <a:t>.  Dans la situation abordée, y </a:t>
            </a:r>
            <a:r>
              <a:rPr lang="fr-FR" sz="4000" dirty="0" err="1"/>
              <a:t>a-t-il</a:t>
            </a:r>
            <a:r>
              <a:rPr lang="fr-FR" sz="4000" dirty="0"/>
              <a:t> un problème selon vous? Si oui lequel?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dirty="0" smtClean="0"/>
              <a:t>_______________________________________________________________________________________________________</a:t>
            </a:r>
            <a:endParaRPr lang="fr-FR" dirty="0"/>
          </a:p>
          <a:p>
            <a:pPr marL="0" indent="0">
              <a:lnSpc>
                <a:spcPct val="170000"/>
              </a:lnSpc>
              <a:buNone/>
            </a:pPr>
            <a:r>
              <a:rPr lang="fr-FR" dirty="0" smtClean="0"/>
              <a:t>_______________________________________________________________________________________________________</a:t>
            </a:r>
            <a:endParaRPr lang="fr-FR" dirty="0"/>
          </a:p>
          <a:p>
            <a:pPr marL="0" indent="0">
              <a:lnSpc>
                <a:spcPct val="170000"/>
              </a:lnSpc>
              <a:buNone/>
            </a:pPr>
            <a:endParaRPr lang="fr-FR" dirty="0"/>
          </a:p>
          <a:p>
            <a:pPr marL="0" indent="0">
              <a:lnSpc>
                <a:spcPct val="170000"/>
              </a:lnSpc>
              <a:buNone/>
            </a:pPr>
            <a:r>
              <a:rPr lang="fr-FR" dirty="0"/>
              <a:t>2.  </a:t>
            </a:r>
            <a:r>
              <a:rPr lang="fr-FR" sz="4000" dirty="0"/>
              <a:t>Spontanément, quelle action serait la vôtre dans cette situation et pourquoi?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dirty="0" smtClean="0"/>
              <a:t>________________________________________________________________________________________________________________________________________________________________________________________________________________</a:t>
            </a:r>
            <a:endParaRPr lang="fr-FR" dirty="0"/>
          </a:p>
          <a:p>
            <a:pPr marL="0" indent="0">
              <a:lnSpc>
                <a:spcPct val="170000"/>
              </a:lnSpc>
              <a:buNone/>
            </a:pPr>
            <a:r>
              <a:rPr lang="fr-FR" dirty="0"/>
              <a:t> 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dirty="0"/>
              <a:t>3</a:t>
            </a:r>
            <a:r>
              <a:rPr lang="fr-FR" sz="4000" dirty="0"/>
              <a:t>.</a:t>
            </a:r>
            <a:r>
              <a:rPr lang="fr-FR" sz="4000" b="1" dirty="0"/>
              <a:t> Suite à votre réflexion (au verso)</a:t>
            </a:r>
            <a:r>
              <a:rPr lang="fr-FR" sz="4000" dirty="0"/>
              <a:t>, quelles seraient vos recommandations pour favoriser le </a:t>
            </a:r>
            <a:r>
              <a:rPr lang="fr-FR" sz="4000" dirty="0" smtClean="0"/>
              <a:t>vivre-ensemble </a:t>
            </a:r>
            <a:r>
              <a:rPr lang="fr-FR" sz="4000" dirty="0"/>
              <a:t>pareille situation?</a:t>
            </a:r>
          </a:p>
          <a:p>
            <a:pPr marL="0" lvl="0" indent="0">
              <a:lnSpc>
                <a:spcPct val="220000"/>
              </a:lnSpc>
              <a:buNone/>
            </a:pPr>
            <a:r>
              <a:rPr lang="fr-FR" dirty="0" smtClean="0"/>
              <a:t>1. ______________________________________________________________________________________________________</a:t>
            </a:r>
            <a:endParaRPr lang="fr-FR" dirty="0"/>
          </a:p>
          <a:p>
            <a:pPr marL="0" lvl="0" indent="0">
              <a:lnSpc>
                <a:spcPct val="220000"/>
              </a:lnSpc>
              <a:buNone/>
            </a:pPr>
            <a:r>
              <a:rPr lang="fr-FR" dirty="0" smtClean="0"/>
              <a:t>2. ______________________________________________________________________________________________________</a:t>
            </a:r>
            <a:endParaRPr lang="fr-FR" dirty="0"/>
          </a:p>
          <a:p>
            <a:pPr marL="0" lvl="0" indent="0">
              <a:lnSpc>
                <a:spcPct val="220000"/>
              </a:lnSpc>
              <a:buNone/>
            </a:pPr>
            <a:r>
              <a:rPr lang="fr-FR" dirty="0" smtClean="0"/>
              <a:t>3. ______________________________________________________________________________________________________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11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/>
        </p:nvSpPr>
        <p:spPr>
          <a:xfrm>
            <a:off x="4740800" y="620688"/>
            <a:ext cx="3366937" cy="104493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b="1" dirty="0" smtClean="0">
                <a:latin typeface="Droid Sans"/>
                <a:ea typeface="Droid Sans"/>
                <a:cs typeface="Droid Sans"/>
                <a:sym typeface="Droid Sans"/>
              </a:rPr>
              <a:t>Normes</a:t>
            </a:r>
            <a:r>
              <a:rPr lang="fr" b="1" dirty="0" smtClean="0">
                <a:latin typeface="Droid Sans"/>
                <a:ea typeface="Droid Sans"/>
                <a:cs typeface="Droid Sans"/>
                <a:sym typeface="Droid Sans"/>
              </a:rPr>
              <a:t>:</a:t>
            </a:r>
            <a:r>
              <a:rPr lang="fr-CA" dirty="0" smtClean="0">
                <a:latin typeface="Droid Sans"/>
                <a:ea typeface="Droid Sans"/>
                <a:cs typeface="Droid Sans"/>
                <a:sym typeface="Droid Sans"/>
              </a:rPr>
              <a:t>___________________________________________________________________</a:t>
            </a:r>
            <a:endParaRPr dirty="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237" name="Shape 237"/>
          <p:cNvSpPr txBox="1"/>
          <p:nvPr/>
        </p:nvSpPr>
        <p:spPr>
          <a:xfrm>
            <a:off x="1392604" y="115895"/>
            <a:ext cx="1770900" cy="40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2400" dirty="0"/>
              <a:t>Contexte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5663637" y="115895"/>
            <a:ext cx="2444100" cy="40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2400" dirty="0"/>
              <a:t>Points de vue</a:t>
            </a:r>
          </a:p>
        </p:txBody>
      </p:sp>
      <p:sp>
        <p:nvSpPr>
          <p:cNvPr id="239" name="Shape 239"/>
          <p:cNvSpPr/>
          <p:nvPr/>
        </p:nvSpPr>
        <p:spPr>
          <a:xfrm>
            <a:off x="4738447" y="1665627"/>
            <a:ext cx="3369289" cy="82268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b="1" dirty="0" smtClean="0">
                <a:latin typeface="Droid Sans"/>
                <a:ea typeface="Droid Sans"/>
                <a:cs typeface="Droid Sans"/>
                <a:sym typeface="Droid Sans"/>
              </a:rPr>
              <a:t>Valeurs:</a:t>
            </a:r>
            <a:r>
              <a:rPr lang="fr-CA" dirty="0" smtClean="0">
                <a:latin typeface="Droid Sans"/>
                <a:ea typeface="Droid Sans"/>
                <a:cs typeface="Droid Sans"/>
                <a:sym typeface="Droid Sans"/>
              </a:rPr>
              <a:t>__________________</a:t>
            </a:r>
            <a:endParaRPr lang="fr-CA" dirty="0" smtClean="0">
              <a:latin typeface="Droid Sans"/>
              <a:ea typeface="Droid Sans"/>
              <a:cs typeface="Droid Sans"/>
              <a:sym typeface="Droid Sans"/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-CA" dirty="0" smtClean="0">
                <a:latin typeface="Droid Sans"/>
                <a:ea typeface="Droid Sans"/>
                <a:cs typeface="Droid Sans"/>
                <a:sym typeface="Droid Sans"/>
              </a:rPr>
              <a:t>____________________________</a:t>
            </a:r>
            <a:endParaRPr lang="fr-CA" dirty="0">
              <a:latin typeface="Droid Sans"/>
              <a:ea typeface="Droid Sans"/>
              <a:cs typeface="Droid Sans"/>
              <a:sym typeface="Droid Sans"/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-CA" dirty="0" smtClean="0">
                <a:latin typeface="Droid Sans"/>
                <a:ea typeface="Droid Sans"/>
                <a:cs typeface="Droid Sans"/>
                <a:sym typeface="Droid Sans"/>
              </a:rPr>
              <a:t>_______________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-CA" dirty="0">
                <a:latin typeface="Droid Sans"/>
                <a:ea typeface="Droid Sans"/>
                <a:cs typeface="Droid Sans"/>
                <a:sym typeface="Droid Sans"/>
              </a:rPr>
              <a:t>_</a:t>
            </a:r>
            <a:r>
              <a:rPr lang="fr-CA" dirty="0" smtClean="0">
                <a:latin typeface="Droid Sans"/>
                <a:ea typeface="Droid Sans"/>
                <a:cs typeface="Droid Sans"/>
                <a:sym typeface="Droid Sans"/>
              </a:rPr>
              <a:t>______________</a:t>
            </a:r>
            <a:endParaRPr dirty="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8107737" y="625648"/>
            <a:ext cx="904711" cy="186266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sz="1200" b="1" dirty="0" smtClean="0">
                <a:latin typeface="Droid Sans"/>
                <a:ea typeface="Droid Sans"/>
                <a:cs typeface="Droid Sans"/>
                <a:sym typeface="Droid Sans"/>
              </a:rPr>
              <a:t>Enjeux</a:t>
            </a:r>
            <a:r>
              <a:rPr lang="fr" sz="1200" b="1" dirty="0">
                <a:latin typeface="Droid Sans"/>
                <a:ea typeface="Droid Sans"/>
                <a:cs typeface="Droid Sans"/>
                <a:sym typeface="Droid Sans"/>
              </a:rPr>
              <a:t> </a:t>
            </a:r>
            <a:r>
              <a:rPr lang="fr" sz="1200" b="1" dirty="0" smtClean="0">
                <a:latin typeface="Droid Sans"/>
                <a:ea typeface="Droid Sans"/>
                <a:cs typeface="Droid Sans"/>
                <a:sym typeface="Droid Sans"/>
              </a:rPr>
              <a:t>concrets</a:t>
            </a:r>
            <a:endParaRPr lang="fr" sz="1200" b="1" dirty="0">
              <a:latin typeface="Droid Sans"/>
              <a:ea typeface="Droid Sans"/>
              <a:cs typeface="Droid Sans"/>
              <a:sym typeface="Droid Sans"/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-CA" sz="1400" dirty="0" smtClean="0">
                <a:latin typeface="Droid Sans"/>
                <a:ea typeface="Droid Sans"/>
                <a:cs typeface="Droid Sans"/>
                <a:sym typeface="Droid Sans"/>
              </a:rPr>
              <a:t>____________________________</a:t>
            </a:r>
            <a:endParaRPr sz="1400" dirty="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4738447" y="2558410"/>
            <a:ext cx="4273199" cy="1283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sz="1600" b="1" dirty="0" smtClean="0">
                <a:solidFill>
                  <a:schemeClr val="tx1"/>
                </a:solidFill>
                <a:latin typeface="Droid Sans"/>
                <a:ea typeface="Droid Sans"/>
                <a:cs typeface="Droid Sans"/>
                <a:sym typeface="Droid Sans"/>
              </a:rPr>
              <a:t>Question éthique (de recommandation)</a:t>
            </a:r>
            <a:endParaRPr lang="fr" sz="1600" b="1" dirty="0">
              <a:solidFill>
                <a:schemeClr val="tx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-CA" dirty="0" smtClean="0">
                <a:solidFill>
                  <a:schemeClr val="tx1"/>
                </a:solidFill>
                <a:latin typeface="Droid Sans"/>
                <a:ea typeface="Droid Sans"/>
                <a:cs typeface="Droid Sans"/>
                <a:sym typeface="Droid Sans"/>
              </a:rPr>
              <a:t>_______________________________________________________________________________________________________________________________</a:t>
            </a:r>
            <a:endParaRPr dirty="0">
              <a:solidFill>
                <a:schemeClr val="tx1"/>
              </a:solidFill>
              <a:latin typeface="Droid Sans"/>
              <a:ea typeface="Droid Sans"/>
              <a:cs typeface="Droid Sans"/>
              <a:sym typeface="Droid Sans"/>
            </a:endParaRPr>
          </a:p>
        </p:txBody>
      </p:sp>
      <p:graphicFrame>
        <p:nvGraphicFramePr>
          <p:cNvPr id="242" name="Shape 242"/>
          <p:cNvGraphicFramePr/>
          <p:nvPr>
            <p:extLst>
              <p:ext uri="{D42A27DB-BD31-4B8C-83A1-F6EECF244321}">
                <p14:modId xmlns:p14="http://schemas.microsoft.com/office/powerpoint/2010/main" val="3885361614"/>
              </p:ext>
            </p:extLst>
          </p:nvPr>
        </p:nvGraphicFramePr>
        <p:xfrm>
          <a:off x="382133" y="4927791"/>
          <a:ext cx="8629513" cy="15962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56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fr" sz="1400" b="1" dirty="0"/>
                        <a:t>Choix ou </a:t>
                      </a:r>
                      <a:r>
                        <a:rPr lang="fr" sz="1400" b="1" dirty="0" smtClean="0"/>
                        <a:t>actions</a:t>
                      </a:r>
                      <a:endParaRPr lang="fr" sz="1400" b="1" dirty="0"/>
                    </a:p>
                  </a:txBody>
                  <a:tcPr marL="91425" marR="91425" marT="91425" marB="91425">
                    <a:blipFill dpi="0" rotWithShape="1">
                      <a:blip r:embed="rId3">
                        <a:alphaModFix amt="37000"/>
                      </a:blip>
                      <a:srcRect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fr" sz="1400" b="1" dirty="0"/>
                        <a:t>+ </a:t>
                      </a:r>
                      <a:r>
                        <a:rPr lang="fr" sz="1400" b="1" dirty="0" smtClean="0"/>
                        <a:t>        </a:t>
                      </a:r>
                      <a:r>
                        <a:rPr lang="fr" sz="1400" b="1" dirty="0"/>
                        <a:t>Conséquences  </a:t>
                      </a:r>
                      <a:r>
                        <a:rPr lang="fr" sz="1400" b="1" dirty="0" smtClean="0"/>
                        <a:t>        </a:t>
                      </a:r>
                      <a:r>
                        <a:rPr lang="fr" sz="1400" b="1" dirty="0"/>
                        <a:t>–</a:t>
                      </a:r>
                    </a:p>
                  </a:txBody>
                  <a:tcPr marL="91425" marR="91425" marT="91425" marB="91425">
                    <a:blipFill dpi="0" rotWithShape="1">
                      <a:blip r:embed="rId3">
                        <a:alphaModFix amt="37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fr" sz="1400" b="1" dirty="0"/>
                        <a:t>Bien commun ?</a:t>
                      </a:r>
                    </a:p>
                  </a:txBody>
                  <a:tcPr marL="91425" marR="91425" marT="91425" marB="91425">
                    <a:blipFill dpi="0" rotWithShape="1">
                      <a:blip r:embed="rId3">
                        <a:alphaModFix amt="37000"/>
                      </a:blip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2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blipFill dpi="0" rotWithShape="1">
                      <a:blip r:embed="rId3">
                        <a:alphaModFix amt="37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blipFill dpi="0" rotWithShape="1">
                      <a:blip r:embed="rId3">
                        <a:alphaModFix amt="37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blipFill dpi="0" rotWithShape="1">
                      <a:blip r:embed="rId3">
                        <a:alphaModFix amt="37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blipFill dpi="0" rotWithShape="1">
                      <a:blip r:embed="rId3">
                        <a:alphaModFix amt="37000"/>
                      </a:blip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2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400"/>
                    </a:p>
                  </a:txBody>
                  <a:tcPr marL="91425" marR="91425" marT="91425" marB="91425">
                    <a:blipFill dpi="0" rotWithShape="1">
                      <a:blip r:embed="rId3">
                        <a:alphaModFix amt="37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400"/>
                    </a:p>
                  </a:txBody>
                  <a:tcPr marL="91425" marR="91425" marT="91425" marB="91425">
                    <a:blipFill dpi="0" rotWithShape="1">
                      <a:blip r:embed="rId3">
                        <a:alphaModFix amt="37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blipFill dpi="0" rotWithShape="1">
                      <a:blip r:embed="rId3">
                        <a:alphaModFix amt="37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blipFill dpi="0" rotWithShape="1">
                      <a:blip r:embed="rId3">
                        <a:alphaModFix amt="37000"/>
                      </a:blip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2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400"/>
                    </a:p>
                  </a:txBody>
                  <a:tcPr marL="91425" marR="91425" marT="91425" marB="91425">
                    <a:blipFill dpi="0" rotWithShape="1">
                      <a:blip r:embed="rId3">
                        <a:alphaModFix amt="37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blipFill dpi="0" rotWithShape="1">
                      <a:blip r:embed="rId3">
                        <a:alphaModFix amt="37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blipFill dpi="0" rotWithShape="1">
                      <a:blip r:embed="rId3">
                        <a:alphaModFix amt="37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blipFill dpi="0" rotWithShape="1">
                      <a:blip r:embed="rId3">
                        <a:alphaModFix amt="37000"/>
                      </a:blip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3" name="Shape 243"/>
          <p:cNvSpPr txBox="1"/>
          <p:nvPr/>
        </p:nvSpPr>
        <p:spPr>
          <a:xfrm rot="-5400000">
            <a:off x="-1300647" y="1965444"/>
            <a:ext cx="3036912" cy="34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sz="1200" dirty="0"/>
              <a:t>Traitement éthique d’une situation</a:t>
            </a:r>
          </a:p>
        </p:txBody>
      </p:sp>
      <p:sp>
        <p:nvSpPr>
          <p:cNvPr id="244" name="Shape 244"/>
          <p:cNvSpPr txBox="1"/>
          <p:nvPr/>
        </p:nvSpPr>
        <p:spPr>
          <a:xfrm rot="-5400000">
            <a:off x="-843750" y="5473326"/>
            <a:ext cx="2102099" cy="50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sz="1200" dirty="0"/>
              <a:t>Évaluation </a:t>
            </a:r>
            <a:r>
              <a:rPr lang="fr" sz="1200" dirty="0" smtClean="0"/>
              <a:t>des </a:t>
            </a:r>
            <a:r>
              <a:rPr lang="fr" sz="1200" dirty="0"/>
              <a:t>options</a:t>
            </a:r>
          </a:p>
        </p:txBody>
      </p:sp>
      <p:sp>
        <p:nvSpPr>
          <p:cNvPr id="14" name="Shape 241"/>
          <p:cNvSpPr/>
          <p:nvPr/>
        </p:nvSpPr>
        <p:spPr>
          <a:xfrm>
            <a:off x="392776" y="3933055"/>
            <a:ext cx="8619675" cy="82284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b="1" dirty="0" smtClean="0">
                <a:latin typeface="Droid Sans"/>
                <a:ea typeface="Droid Sans"/>
                <a:cs typeface="Droid Sans"/>
                <a:sym typeface="Droid Sans"/>
              </a:rPr>
              <a:t>Repères (sources/experts)</a:t>
            </a:r>
            <a:endParaRPr lang="fr" b="1" dirty="0" smtClean="0">
              <a:latin typeface="Droid Sans"/>
              <a:ea typeface="Droid Sans"/>
              <a:cs typeface="Droid Sans"/>
              <a:sym typeface="Droid San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fr-CA" dirty="0" smtClean="0">
                <a:latin typeface="Droid Sans"/>
                <a:ea typeface="Droid Sans"/>
                <a:cs typeface="Droid Sans"/>
                <a:sym typeface="Droid Sans"/>
              </a:rPr>
              <a:t>1. ___________________    2. __________________	    3. __________________</a:t>
            </a:r>
            <a:endParaRPr dirty="0">
              <a:latin typeface="Droid Sans"/>
              <a:ea typeface="Droid Sans"/>
              <a:cs typeface="Droid Sans"/>
              <a:sym typeface="Droid Sans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716431"/>
              </p:ext>
            </p:extLst>
          </p:nvPr>
        </p:nvGraphicFramePr>
        <p:xfrm>
          <a:off x="395536" y="581675"/>
          <a:ext cx="4179225" cy="3253602"/>
        </p:xfrm>
        <a:graphic>
          <a:graphicData uri="http://schemas.openxmlformats.org/drawingml/2006/table">
            <a:tbl>
              <a:tblPr firstRow="1" bandRow="1"/>
              <a:tblGrid>
                <a:gridCol w="417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572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Qui</a:t>
                      </a:r>
                      <a:r>
                        <a:rPr lang="fr-CA" sz="1400" dirty="0" smtClean="0"/>
                        <a:t>? 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828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Quand?</a:t>
                      </a:r>
                    </a:p>
                    <a:p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407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Quoi?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407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Où?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407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Combien?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407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Comment?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574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Pourquoi</a:t>
                      </a:r>
                      <a:r>
                        <a:rPr lang="fr-CA" sz="1400" dirty="0" smtClean="0"/>
                        <a:t>? </a:t>
                      </a:r>
                      <a:endParaRPr lang="fr-CA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8131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68</Words>
  <Application>Microsoft Office PowerPoint</Application>
  <PresentationFormat>Affichage à l'écran (4:3)</PresentationFormat>
  <Paragraphs>37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Droid Sans</vt:lpstr>
      <vt:lpstr>Magneto</vt:lpstr>
      <vt:lpstr>Mongolian Baiti</vt:lpstr>
      <vt:lpstr>Rockwell</vt:lpstr>
      <vt:lpstr>Thème Office</vt:lpstr>
      <vt:lpstr>Nom, Prénom: __________________________________      Groupe:  _________  Plan de réflexion éthique Situation: ____________________  </vt:lpstr>
      <vt:lpstr>Présentation PowerPoint</vt:lpstr>
    </vt:vector>
  </TitlesOfParts>
  <Company>CSDM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Nom, Prénom: __________________________________      Groupe:  _________</dc:title>
  <dc:creator>CSDM</dc:creator>
  <cp:lastModifiedBy>Vandelac Alain</cp:lastModifiedBy>
  <cp:revision>7</cp:revision>
  <cp:lastPrinted>2016-10-28T16:09:44Z</cp:lastPrinted>
  <dcterms:created xsi:type="dcterms:W3CDTF">2016-03-11T17:04:51Z</dcterms:created>
  <dcterms:modified xsi:type="dcterms:W3CDTF">2019-08-22T19:27:27Z</dcterms:modified>
</cp:coreProperties>
</file>